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svg" ContentType="image/svg+xml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5143500" type="screen16x9"/>
  <p:notesSz cx="6858000" cy="9144000"/>
  <p:defaultTextStyle>
    <a:defPPr>
      <a:defRPr lang="en-US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82000" cy="647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3"/>
          <p:cNvSpPr>
            <a:spLocks noGrp="1"/>
          </p:cNvSpPr>
          <p:nvPr>
            <p:ph type="body" idx="1"/>
          </p:nvPr>
        </p:nvSpPr>
        <p:spPr>
          <a:xfrm>
            <a:off x="381000" y="990600"/>
            <a:ext cx="8382000" cy="37719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1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381000" y="228600"/>
          <a:ext cx="8763000" cy="1685925"/>
          <a:chOff x="381000" y="228600"/>
          <a:chExt cx="8763000" cy="1685925"/>
        </a:xfrm>
      </p:grpSpPr>
      <p:sp>
        <p:nvSpPr>
          <p:cNvPr id="2" name="title" descr=""/>
          <p:cNvSpPr txBox="1"/>
          <p:nvPr>
            <p:ph type="title"/>
          </p:nvPr>
        </p:nvSpPr>
        <p:spPr>
          <a:xfrm>
            <a:off x="381000" y="228600"/>
            <a:ext cx="8382000" cy="647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The house style]]></a:t>
            </a:r>
          </a:p>
        </p:txBody>
      </p:sp>
      <p:sp>
        <p:nvSpPr>
          <p:cNvPr id="3" name="text" descr=""/>
          <p:cNvSpPr txBox="1"/>
          <p:nvPr/>
        </p:nvSpPr>
        <p:spPr>
          <a:xfrm>
            <a:off x="381000" y="990600"/>
            <a:ext cx="8382000" cy="695325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700"/>
              </a:spcAft>
            </a:pPr>
            <a:r>
              <a:rPr lang="en-US" b="1" strike="noStrike" sz="2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 deck whose theme came from a find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The theme is in the site's own source, not in a directory beside the deck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markdown-office</dc:creator>
  <cp:lastModifiedBy>Unknown Creator</cp:lastModifiedBy>
  <dcterms:created xsi:type="dcterms:W3CDTF">2026-10-30T15:25:04Z</dcterms:created>
  <dcterms:modified xsi:type="dcterms:W3CDTF">2026-10-30T15:25:04Z</dcterms:modified>
  <dc:title>Untitled Presentation</dc:title>
  <dc:description/>
  <dc:subject/>
  <dc:language>en-US</dc:language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